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pline Sans"/>
      <p:regular r:id="rId15"/>
    </p:embeddedFont>
    <p:embeddedFont>
      <p:font typeface="Spline Sans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4-1.png>
</file>

<file path=ppt/media/image-5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035969"/>
            <a:ext cx="7415927" cy="189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Management in Software Projects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864037" y="4298871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Risk management is a critical process for software engineering projects, ensuring they meet deadlines, budget, and quality standards.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5780127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287E6E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00006" y="5928836"/>
            <a:ext cx="12287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aa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382316" y="5761673"/>
            <a:ext cx="1742480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 arthi arthi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5101" y="840224"/>
            <a:ext cx="7533799" cy="1278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Identifying Risks in Software Engineering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805101" y="2722007"/>
            <a:ext cx="517565" cy="517565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7506" y="2827377"/>
            <a:ext cx="13275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552694" y="2722007"/>
            <a:ext cx="255615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Technical Risks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552694" y="3179445"/>
            <a:ext cx="2904292" cy="1472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These include issues related to technology, such as outdated frameworks or inadequate infrastructure.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4687014" y="2722007"/>
            <a:ext cx="517565" cy="517565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60488" y="2827377"/>
            <a:ext cx="17061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434608" y="2722007"/>
            <a:ext cx="2904292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Project Management Risks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434608" y="3498890"/>
            <a:ext cx="2904292" cy="1472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These encompass factors like poor communication, lack of resources, or unrealistic timelines.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05101" y="5459730"/>
            <a:ext cx="517565" cy="517565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4050" y="5565100"/>
            <a:ext cx="17966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552694" y="5459730"/>
            <a:ext cx="255615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Business Risks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552694" y="5917168"/>
            <a:ext cx="2904292" cy="1472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These are external factors that can affect a project, such as market changes or competitor actions.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4687014" y="5459730"/>
            <a:ext cx="517565" cy="517565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59060" y="5565100"/>
            <a:ext cx="17335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5434608" y="5459730"/>
            <a:ext cx="255615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Human Risks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5434608" y="5917168"/>
            <a:ext cx="2904292" cy="1104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includes factors like skill gaps, lack of motivation, or high turnover rates.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025485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Assessing and Prioritizing Risks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767370"/>
            <a:ext cx="7415927" cy="4436745"/>
          </a:xfrm>
          <a:prstGeom prst="roundRect">
            <a:avLst>
              <a:gd name="adj" fmla="val 8347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677" y="2782610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2731" y="2938343"/>
            <a:ext cx="13488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Risk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462843" y="2938343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Probability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0309146" y="2938343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Impact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2155448" y="2938343"/>
            <a:ext cx="13488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Priority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65677" y="3489127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612731" y="3644860"/>
            <a:ext cx="13488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Outdated Technology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462843" y="364486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10309146" y="364486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2155448" y="3644860"/>
            <a:ext cx="13488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6365677" y="4590693"/>
            <a:ext cx="7385447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612731" y="4746427"/>
            <a:ext cx="134885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Lack of Communication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8462843" y="474642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Medium</a:t>
            </a:r>
            <a:endParaRPr lang="en-US" sz="1900" dirty="0"/>
          </a:p>
        </p:txBody>
      </p:sp>
      <p:sp>
        <p:nvSpPr>
          <p:cNvPr id="18" name="Text 15"/>
          <p:cNvSpPr/>
          <p:nvPr/>
        </p:nvSpPr>
        <p:spPr>
          <a:xfrm>
            <a:off x="10309146" y="474642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Medium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12155448" y="4746427"/>
            <a:ext cx="13488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Medium</a:t>
            </a:r>
            <a:endParaRPr lang="en-US" sz="1900" dirty="0"/>
          </a:p>
        </p:txBody>
      </p:sp>
      <p:sp>
        <p:nvSpPr>
          <p:cNvPr id="20" name="Shape 17"/>
          <p:cNvSpPr/>
          <p:nvPr/>
        </p:nvSpPr>
        <p:spPr>
          <a:xfrm>
            <a:off x="6365677" y="6087308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612731" y="6243042"/>
            <a:ext cx="13488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Market Changes</a:t>
            </a:r>
            <a:endParaRPr lang="en-US" sz="1900" dirty="0"/>
          </a:p>
        </p:txBody>
      </p:sp>
      <p:sp>
        <p:nvSpPr>
          <p:cNvPr id="22" name="Text 19"/>
          <p:cNvSpPr/>
          <p:nvPr/>
        </p:nvSpPr>
        <p:spPr>
          <a:xfrm>
            <a:off x="8462843" y="6243042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Low</a:t>
            </a:r>
            <a:endParaRPr lang="en-US" sz="1900" dirty="0"/>
          </a:p>
        </p:txBody>
      </p:sp>
      <p:sp>
        <p:nvSpPr>
          <p:cNvPr id="23" name="Text 20"/>
          <p:cNvSpPr/>
          <p:nvPr/>
        </p:nvSpPr>
        <p:spPr>
          <a:xfrm>
            <a:off x="10309146" y="6243042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12155448" y="6243042"/>
            <a:ext cx="13488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Medium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931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043" y="3163610"/>
            <a:ext cx="8121729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Developing Risk Mitigation Strategies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26043" y="4050983"/>
            <a:ext cx="6485453" cy="1868567"/>
          </a:xfrm>
          <a:prstGeom prst="roundRect">
            <a:avLst>
              <a:gd name="adj" fmla="val 16654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6310" y="4281249"/>
            <a:ext cx="230505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Avoidance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956310" y="4693801"/>
            <a:ext cx="6024920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involves eliminating the risk altogether, such as choosing a different technology or avoiding a specific feature.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418903" y="4050983"/>
            <a:ext cx="6485453" cy="1868567"/>
          </a:xfrm>
          <a:prstGeom prst="roundRect">
            <a:avLst>
              <a:gd name="adj" fmla="val 16654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9170" y="4281249"/>
            <a:ext cx="230505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Mitigation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649170" y="4693801"/>
            <a:ext cx="6024920" cy="995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aims to reduce the probability or impact of a risk, for example, by implementing a robust testing process or having backup resources.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6043" y="6126956"/>
            <a:ext cx="6485453" cy="1536740"/>
          </a:xfrm>
          <a:prstGeom prst="roundRect">
            <a:avLst>
              <a:gd name="adj" fmla="val 2025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56310" y="6357223"/>
            <a:ext cx="230505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Transfer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956310" y="6769775"/>
            <a:ext cx="6024920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involves shifting the risk to another party, such as through insurance or outsourcing.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418903" y="6126956"/>
            <a:ext cx="6485453" cy="1536740"/>
          </a:xfrm>
          <a:prstGeom prst="roundRect">
            <a:avLst>
              <a:gd name="adj" fmla="val 20250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9170" y="6357223"/>
            <a:ext cx="230505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Acceptance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7649170" y="6769775"/>
            <a:ext cx="6024920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involves acknowledging the risk and accepting its potential consequences, often when the cost of mitigation is too high.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7681" y="611386"/>
            <a:ext cx="7701439" cy="11446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Implementing Risk Management Processes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505337" y="2065139"/>
            <a:ext cx="22860" cy="5552956"/>
          </a:xfrm>
          <a:prstGeom prst="roundRect">
            <a:avLst>
              <a:gd name="adj" fmla="val 1352256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725722" y="2517338"/>
            <a:ext cx="721281" cy="22860"/>
          </a:xfrm>
          <a:prstGeom prst="roundRect">
            <a:avLst>
              <a:gd name="adj" fmla="val 1352256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6284952" y="2296954"/>
            <a:ext cx="463629" cy="463629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57355" y="2391370"/>
            <a:ext cx="118824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7650123" y="2271117"/>
            <a:ext cx="2289810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Identification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650123" y="2680811"/>
            <a:ext cx="6258997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Continuously identify new risks as the project progresses.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25722" y="3874651"/>
            <a:ext cx="721281" cy="22860"/>
          </a:xfrm>
          <a:prstGeom prst="roundRect">
            <a:avLst>
              <a:gd name="adj" fmla="val 1352256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6284952" y="3654266"/>
            <a:ext cx="463629" cy="463629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40329" y="3748683"/>
            <a:ext cx="152757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7650123" y="3628430"/>
            <a:ext cx="2289810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Assessment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7650123" y="4038124"/>
            <a:ext cx="6258997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Evaluate the likelihood and impact of each identified risk.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25722" y="5231963"/>
            <a:ext cx="721281" cy="22860"/>
          </a:xfrm>
          <a:prstGeom prst="roundRect">
            <a:avLst>
              <a:gd name="adj" fmla="val 1352256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4952" y="5011579"/>
            <a:ext cx="463629" cy="463629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36281" y="5105995"/>
            <a:ext cx="160853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7650123" y="4985742"/>
            <a:ext cx="2550200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Response Planning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7650123" y="5395436"/>
            <a:ext cx="6258997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Develop strategies to address each risk based on its severity.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25722" y="6589276"/>
            <a:ext cx="721281" cy="22860"/>
          </a:xfrm>
          <a:prstGeom prst="roundRect">
            <a:avLst>
              <a:gd name="adj" fmla="val 1352256"/>
            </a:avLst>
          </a:prstGeom>
          <a:solidFill>
            <a:srgbClr val="091231"/>
          </a:solidFill>
          <a:ln/>
        </p:spPr>
      </p:sp>
      <p:sp>
        <p:nvSpPr>
          <p:cNvPr id="21" name="Shape 18"/>
          <p:cNvSpPr/>
          <p:nvPr/>
        </p:nvSpPr>
        <p:spPr>
          <a:xfrm>
            <a:off x="6284952" y="6368891"/>
            <a:ext cx="463629" cy="463629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39138" y="6463308"/>
            <a:ext cx="155258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7650123" y="6343055"/>
            <a:ext cx="2997160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Monitoring and Control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7650123" y="6752749"/>
            <a:ext cx="6258997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Track the effectiveness of mitigation strategies and adjust plans as needed.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67307"/>
            <a:ext cx="822412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Monitoring and Reviewing Risks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Register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1599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Maintain a comprehensive record of identified risks, their likelihood, impact, and mitigation strategies.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Reporting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15992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Regularly communicate the status of risks to stakeholders, including progress made and any new risks identified.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Risk Audits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15992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Periodically assess the effectiveness of risk management practices and identify areas for improvement.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194" y="619244"/>
            <a:ext cx="7567612" cy="1250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Communicating and Reporting Risks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194" y="2207895"/>
            <a:ext cx="1125974" cy="18015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51948" y="2433042"/>
            <a:ext cx="2855119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Internal Communication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251948" y="2880836"/>
            <a:ext cx="610385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Sharing risk information within the development team and project management.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194" y="4009430"/>
            <a:ext cx="1125974" cy="18015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51948" y="4234577"/>
            <a:ext cx="337244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Stakeholder Communication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251948" y="4682371"/>
            <a:ext cx="610385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Keeping key stakeholders informed about potential risks and mitigation strategies.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194" y="5810964"/>
            <a:ext cx="1125974" cy="18015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51948" y="6036112"/>
            <a:ext cx="2916674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External Communication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251948" y="6483906"/>
            <a:ext cx="610385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Communicating risks to clients or other external parties as needed.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65128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Conclusion and Key Takeaways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3931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Effective risk management is crucial for successful software projects. By identifying, assessing, and mitigating risks, organizations can enhance project success and minimize potential disruptions.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2024-09-13T05:33:57Z</dcterms:created>
  <dcterms:modified xsi:type="dcterms:W3CDTF">2024-09-13T05:33:57Z</dcterms:modified>
</cp:coreProperties>
</file>